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5"/>
  </p:handoutMasterIdLst>
  <p:sldIdLst>
    <p:sldId id="1118" r:id="rId3"/>
    <p:sldId id="331" r:id="rId5"/>
    <p:sldId id="332" r:id="rId6"/>
    <p:sldId id="333" r:id="rId7"/>
    <p:sldId id="334" r:id="rId8"/>
    <p:sldId id="863" r:id="rId9"/>
    <p:sldId id="336" r:id="rId10"/>
    <p:sldId id="415" r:id="rId11"/>
    <p:sldId id="420" r:id="rId12"/>
    <p:sldId id="421" r:id="rId13"/>
    <p:sldId id="422" r:id="rId14"/>
    <p:sldId id="1108" r:id="rId15"/>
    <p:sldId id="1109" r:id="rId16"/>
    <p:sldId id="1110" r:id="rId17"/>
    <p:sldId id="1111" r:id="rId18"/>
    <p:sldId id="1112" r:id="rId19"/>
    <p:sldId id="1113" r:id="rId20"/>
    <p:sldId id="1114" r:id="rId21"/>
    <p:sldId id="1115" r:id="rId22"/>
    <p:sldId id="1116" r:id="rId23"/>
    <p:sldId id="1117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28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5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258" y="96"/>
      </p:cViewPr>
      <p:guideLst>
        <p:guide orient="horz" pos="2122"/>
        <p:guide pos="28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7DCB74D-186F-4DD4-92EB-EC837E36116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48A9BD-D9DC-4913-A44E-781AB7CF8E4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CCF70D3-16AA-442B-8690-09B531F189E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BE214A9-298D-459D-AC71-B2CFF8D97309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92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12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872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07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28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48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48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69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89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71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1524000" y="1365250"/>
            <a:ext cx="9144000" cy="1063625"/>
          </a:xfrm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《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视域传奇Houdini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特效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课程大纲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》</a:t>
            </a:r>
            <a:b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第三阶段（</a:t>
            </a: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录播课程</a:t>
            </a: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sz="1800" kern="12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147" name="副标题 2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lstStyle/>
          <a:p>
            <a:pPr eaLnBrk="1" hangingPunct="1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                                                               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主讲：吕新欣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                                                       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www.wowvfx.com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148" name="图片 2" descr="G:\报名.jpg报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338" y="4129088"/>
            <a:ext cx="2122487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文本框 2"/>
          <p:cNvSpPr txBox="1"/>
          <p:nvPr/>
        </p:nvSpPr>
        <p:spPr>
          <a:xfrm>
            <a:off x="590550" y="6280150"/>
            <a:ext cx="1271588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报名咨询公众号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0" name="图片 2" descr="二维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4024313"/>
            <a:ext cx="2305050" cy="230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文本框 2"/>
          <p:cNvSpPr txBox="1"/>
          <p:nvPr/>
        </p:nvSpPr>
        <p:spPr>
          <a:xfrm>
            <a:off x="2954338" y="6261100"/>
            <a:ext cx="1271587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技术文章公众号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94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7817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对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Geometry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的处理方法（属性与组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对象的处理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代码封装成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HDA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按钮：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代码加密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一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键式爆炸、一键式批量指定材质球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开发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聚光灯照射刚体驱动坍塌解算器：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spot solver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95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8022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读写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文件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使用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设置参数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设置自定义菜单命令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实例：开发刚体碰撞粘贴解算器：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stick solver 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控制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操作系统：渲染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关机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脚本、批量重命名文件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 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写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Houdini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Maya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的关键帧动画接口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标题 1"/>
          <p:cNvSpPr>
            <a:spLocks noGrp="1"/>
          </p:cNvSpPr>
          <p:nvPr>
            <p:ph type="ctrTitle"/>
          </p:nvPr>
        </p:nvSpPr>
        <p:spPr>
          <a:xfrm>
            <a:off x="2531745" y="257175"/>
            <a:ext cx="6866890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6</a:t>
            </a:r>
            <a:r>
              <a:rPr sz="2600" dirty="0" smtClean="0">
                <a:latin typeface="Calibri" panose="020F0502020204030204"/>
                <a:sym typeface="+mn-ea"/>
              </a:rPr>
              <a:t>（</a:t>
            </a:r>
            <a:r>
              <a:rPr lang="en-US" sz="2600" dirty="0" smtClean="0">
                <a:latin typeface="Calibri" panose="020F0502020204030204"/>
                <a:sym typeface="+mn-ea"/>
              </a:rPr>
              <a:t>Unreal</a:t>
            </a:r>
            <a:r>
              <a:rPr lang="zh-CN" altLang="en-US" sz="2600" dirty="0" smtClean="0">
                <a:latin typeface="Calibri" panose="020F0502020204030204"/>
                <a:sym typeface="+mn-ea"/>
              </a:rPr>
              <a:t>虚幻游戏</a:t>
            </a:r>
            <a:r>
              <a:rPr lang="zh-CN" altLang="en-US" sz="2600" dirty="0" smtClean="0">
                <a:latin typeface="Calibri" panose="020F0502020204030204"/>
                <a:sym typeface="+mn-ea"/>
              </a:rPr>
              <a:t>引擎</a:t>
            </a:r>
            <a:r>
              <a:rPr lang="en-US" altLang="zh-CN" sz="2600" dirty="0" smtClean="0">
                <a:latin typeface="Calibri" panose="020F0502020204030204"/>
                <a:sym typeface="+mn-ea"/>
              </a:rPr>
              <a:t>—TA</a:t>
            </a:r>
            <a:r>
              <a:rPr lang="zh-CN" altLang="en-US" sz="2600" dirty="0" smtClean="0">
                <a:latin typeface="Calibri" panose="020F0502020204030204"/>
                <a:sym typeface="+mn-ea"/>
              </a:rPr>
              <a:t>方向</a:t>
            </a:r>
            <a:r>
              <a:rPr sz="2600" dirty="0">
                <a:latin typeface="Calibri" panose="020F0502020204030204"/>
                <a:sym typeface="+mn-ea"/>
              </a:rPr>
              <a:t>）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下载、安装、创建工程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界面介绍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基本操作、快捷键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常用窗口使用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素材导入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的几种方法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灯光系统详解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Virtual shadow map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anite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L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umen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设置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环境天空、环境雾、灯光雾、体积云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7</a:t>
            </a:r>
            <a:endParaRPr lang="en-US" sz="2600" b="0" i="0" dirty="0" smtClean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Landscape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地形系统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Foliage植物系统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Quixel Bridge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地形及输出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中创建植物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8</a:t>
            </a:r>
            <a:endParaRPr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材质编辑器介绍、快捷键总结、物理材质球详解、贴图与坐标、数据类型及相互转换、常用全局变量节点总结、顶点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逻辑判断节点、随机节点、向量与矩阵计算节点、发光材质、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3S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菲涅尔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材质实例：实现涟漪变形器、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twist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xray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材质参数、材质实例与母材质</a:t>
            </a:r>
            <a:endParaRPr 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封装材质函数、实例：封装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x-ray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9</a:t>
            </a:r>
            <a:endParaRPr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烘焙各种贴图方法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中使用各种烘焙贴图的方法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中的属性控制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Lumen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Nanite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渲染设置详解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后期特效处理：光晕、光斑、曝光、色差、调色、电影颗粒、景深、运动模糊、伪反射、全局照明设置、反射设置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100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电影摄像机、高质量景深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Level Sequence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Master Sequence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Movie Render Queue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关键帧动画、动画编辑器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影视级渲染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蓝图：事件、变量、流控制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(1)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101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蓝图：流控制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(2)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蓝图实例：冒泡排序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蓝图中的节点打包、宏、函数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蓝图控制对象变换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蓝图控制对象参数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蓝图中设置动画曲线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蓝图类（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Actor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Pawn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Character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102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蓝图类：游戏模式、物理设置、触发器事件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蓝图类实例：吃金币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粒子系统的创建于基本概念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常用模块（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参数控制方法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103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86</a:t>
            </a:r>
            <a:r>
              <a:rPr sz="2600" b="0" i="0">
                <a:latin typeface="Calibri" panose="020F0502020204030204"/>
              </a:rPr>
              <a:t>（CHOP）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5769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create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Timing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combine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solve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arrange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函数：chop、chopf、chopi、chopt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icmin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()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icmax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()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chop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模块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局部变量（与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wrangle&amp;vop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变量）：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$I、$C、$NC、$V、$L、$S、$E、$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SR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…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chop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channel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与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common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栏的通用设置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wrangle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或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动画曲线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微积分的几何意义与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应用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chop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数据导入与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导出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maya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nuke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自动推算行走路程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常用模块（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粒子事件、解算器与运动控制、命名空间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渲染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自定义模块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与材质系统、蓝图的通信方法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粒子与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结合与交互使用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104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Houdini Engine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安装与使用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Houdini Engine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菜单详解、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detail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参数详解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普通的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HDA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封装及使用详解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PDG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HDA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封装及使用详解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105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5974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shape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foreach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copy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在播放栏导入声音文件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手动调整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chop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曲线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鸟群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光滑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碰撞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抖动变形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、轮船与海洋漂浮物定位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毛发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甩动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、音乐控制运动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6179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hold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、count、trigger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mouse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keyboard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trace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sop...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触发器应用详解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实例：属性保持、记录穿越次数、高可控的属性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衰减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并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封装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HDA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打砖块游戏、飞机</a:t>
            </a:r>
            <a:r>
              <a:rPr lang="zh-CN" altLang="zh-CN" sz="1200" kern="120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大战</a:t>
            </a:r>
            <a:r>
              <a:rPr lang="zh-CN" altLang="zh-CN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游戏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89</a:t>
            </a:r>
            <a:r>
              <a:rPr lang="en-US" sz="2600" dirty="0">
                <a:latin typeface="Calibri" panose="020F0502020204030204"/>
              </a:rPr>
              <a:t> </a:t>
            </a:r>
            <a:r>
              <a:rPr sz="2600" b="0" i="0" dirty="0" err="1" smtClean="0">
                <a:latin typeface="Calibri" panose="020F0502020204030204"/>
              </a:rPr>
              <a:t>角色</a:t>
            </a:r>
            <a:r>
              <a:rPr lang="en-US" sz="1600" dirty="0" smtClean="0">
                <a:latin typeface="Calibri" panose="020F0502020204030204"/>
              </a:rPr>
              <a:t>(</a:t>
            </a:r>
            <a:r>
              <a:rPr lang="en-US" sz="1600" dirty="0" err="1" smtClean="0">
                <a:latin typeface="Calibri" panose="020F0502020204030204"/>
              </a:rPr>
              <a:t>obj</a:t>
            </a:r>
            <a:r>
              <a:rPr lang="zh-CN" altLang="en-US" sz="1600" dirty="0" smtClean="0">
                <a:latin typeface="Calibri" panose="020F0502020204030204"/>
              </a:rPr>
              <a:t>下的骨骼绑定</a:t>
            </a:r>
            <a:r>
              <a:rPr lang="en-US" sz="1600" dirty="0" smtClean="0">
                <a:latin typeface="Calibri" panose="020F0502020204030204"/>
              </a:rPr>
              <a:t>)</a:t>
            </a:r>
            <a:endParaRPr sz="1600" b="0" i="0" dirty="0">
              <a:latin typeface="Calibri" panose="020F0502020204030204"/>
            </a:endParaRPr>
          </a:p>
        </p:txBody>
      </p:sp>
      <p:sp>
        <p:nvSpPr>
          <p:cNvPr id="16384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Bones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Bones from curve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、Capture Geometry、Edit capture regions、Edit capture weight、Paint Capture Layer、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mirror capture weights、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InverseKin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chop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视图操作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：骨骼创建、骨骼编辑、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IK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、蒙皮与权重调整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IK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：No Kinematics、Inverse Kinematics、IK With Twist Affector、Forward Kinematics、IK With Constraints、FK With Constrints、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Follow Curve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完整角色设定工作流程（骨骼设定、蒙皮、调整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权重）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AutoRig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两足与四足骨骼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流程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实例：程序化控制多足角色运动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90 </a:t>
            </a:r>
            <a:r>
              <a:rPr lang="en-US" altLang="zh-CN" sz="2600" dirty="0" err="1" smtClean="0">
                <a:latin typeface="Calibri" panose="020F0502020204030204"/>
              </a:rPr>
              <a:t>KineFX</a:t>
            </a:r>
            <a:r>
              <a:rPr lang="en-US" altLang="zh-CN" sz="1600" dirty="0" smtClean="0">
                <a:latin typeface="Calibri" panose="020F0502020204030204"/>
              </a:rPr>
              <a:t>(sop</a:t>
            </a:r>
            <a:r>
              <a:rPr lang="zh-CN" altLang="en-US" sz="1600" dirty="0" smtClean="0">
                <a:latin typeface="Calibri" panose="020F0502020204030204"/>
              </a:rPr>
              <a:t>下</a:t>
            </a:r>
            <a:r>
              <a:rPr lang="zh-CN" altLang="en-US" sz="1600" dirty="0">
                <a:latin typeface="Calibri" panose="020F0502020204030204"/>
              </a:rPr>
              <a:t>的</a:t>
            </a:r>
            <a:r>
              <a:rPr lang="zh-CN" altLang="en-US" sz="1600" dirty="0" smtClean="0">
                <a:latin typeface="Calibri" panose="020F0502020204030204"/>
              </a:rPr>
              <a:t>骨骼动画系统</a:t>
            </a:r>
            <a:r>
              <a:rPr lang="en-US" altLang="zh-CN" sz="1600" dirty="0" smtClean="0">
                <a:latin typeface="Calibri" panose="020F0502020204030204"/>
              </a:rPr>
              <a:t>)</a:t>
            </a:r>
            <a:endParaRPr sz="1600" b="0" i="0" dirty="0">
              <a:latin typeface="Calibri" panose="020F0502020204030204"/>
            </a:endParaRPr>
          </a:p>
        </p:txBody>
      </p:sp>
      <p:sp>
        <p:nvSpPr>
          <p:cNvPr id="16384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muscle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skeleton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rigpose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ikchains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fullbodyik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、动画的导入导出节点、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bonedeform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skeletonblend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bonecapturelines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tetembed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bone capture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biharmonic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capture layer paint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rig match pose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map points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肌肉系统：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muscle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displace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paint muscle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mask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mirror muscle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mask…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KineFX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动画系统：创建骨骼、编辑骨骼动画、骨骼动画融合、不同骨骼的动画传递、折叠线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91</a:t>
            </a:r>
            <a:r>
              <a:rPr lang="en-US" sz="2600" dirty="0">
                <a:latin typeface="Calibri" panose="020F0502020204030204"/>
              </a:rPr>
              <a:t> </a:t>
            </a:r>
            <a:r>
              <a:rPr sz="2600" b="0" i="0" dirty="0" smtClean="0">
                <a:latin typeface="Calibri" panose="020F0502020204030204"/>
              </a:rPr>
              <a:t>Fur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6589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Hair Utils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栏详解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Guide Process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栏详解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Guide Brushes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栏详解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毛发控制、材质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渲染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、使用自定义曲线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实例：人物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头发、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自定义毛发（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辫子）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92</a:t>
            </a:r>
            <a:r>
              <a:rPr lang="en-US" sz="2600" dirty="0">
                <a:latin typeface="Calibri" panose="020F0502020204030204"/>
              </a:rPr>
              <a:t> </a:t>
            </a:r>
            <a:r>
              <a:rPr sz="2600" b="0" i="0" dirty="0" smtClean="0">
                <a:latin typeface="Calibri" panose="020F0502020204030204"/>
              </a:rPr>
              <a:t>Nuke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6793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nuke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基本操作与合成、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3D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场景（模型、灯光、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cam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、渲染等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重配光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深度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合成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景深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深度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调色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深度雾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效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RGB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调色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任意颜色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调色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运动模糊层与合成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烟雾流体运动模糊与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合成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93</a:t>
            </a:r>
            <a:r>
              <a:rPr lang="en-US" sz="2600" b="0" i="0" dirty="0" smtClean="0">
                <a:latin typeface="Calibri" panose="020F0502020204030204"/>
              </a:rPr>
              <a:t> </a:t>
            </a:r>
            <a:r>
              <a:rPr sz="2600" b="0" i="0" dirty="0" err="1" smtClean="0">
                <a:latin typeface="Calibri" panose="020F0502020204030204"/>
              </a:rPr>
              <a:t>python编程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7613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基本语法：变量、条件判断、循环、自定义函数、列表、元组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、集合、字典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math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库、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hou.hmath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库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绑定节点以及对节点的处理方法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绑定参数以及对参数的处理方法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创建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自定义工具（工具架、快捷键）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mRhN2YwZmYyZTllMWU5N2JiOTQ5Y2NjODE3YWViYTEifQ=="/>
  <p:tag name="KSO_WPP_MARK_KEY" val="b3690385-8445-42b1-8985-212436402e2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3152</Words>
  <Application>WPS 演示</Application>
  <PresentationFormat>宽屏</PresentationFormat>
  <Paragraphs>192</Paragraphs>
  <Slides>21</Slides>
  <Notes>101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Calibri Light</vt:lpstr>
      <vt:lpstr>微软雅黑</vt:lpstr>
      <vt:lpstr>Calibri</vt:lpstr>
      <vt:lpstr>Arial Unicode MS</vt:lpstr>
      <vt:lpstr>Office 主题</vt:lpstr>
      <vt:lpstr>《视域传奇Houdini特效课程大纲》 第三阶段（录播课程）</vt:lpstr>
      <vt:lpstr>day86（CHOP）</vt:lpstr>
      <vt:lpstr>day87</vt:lpstr>
      <vt:lpstr>day88</vt:lpstr>
      <vt:lpstr>day89 角色(obj下的骨骼绑定)</vt:lpstr>
      <vt:lpstr>day90 KineFX(sop下的骨骼动画系统)</vt:lpstr>
      <vt:lpstr>day91 Fur</vt:lpstr>
      <vt:lpstr>day92 Nuke</vt:lpstr>
      <vt:lpstr>day93 python编程</vt:lpstr>
      <vt:lpstr>day94</vt:lpstr>
      <vt:lpstr>day95</vt:lpstr>
      <vt:lpstr>day96（Unreal虚幻游戏引擎—TA方向）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lxx</dc:creator>
  <cp:lastModifiedBy>clarence</cp:lastModifiedBy>
  <cp:revision>1280</cp:revision>
  <dcterms:created xsi:type="dcterms:W3CDTF">2016-06-25T06:49:00Z</dcterms:created>
  <dcterms:modified xsi:type="dcterms:W3CDTF">2023-09-11T09:05:55Z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72188ACB639E4AE3805A80DD2029A862</vt:lpwstr>
  </property>
</Properties>
</file>